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C6215-E92A-4920-AFCB-ED3768F7C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856FB-8862-44EE-86B1-5E1F28EA41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59781-8DAE-442A-BC78-640DE7616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3B079-BCC1-48E8-9D36-586C84336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C1D6B-2A04-4FCC-B078-2DBEB66B9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98208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7D6A-CEA6-45CF-ADA3-24A154B7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92E03-3DFF-40A4-90CF-B83910687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90645-2D0C-4430-90EA-7BA9CAC41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87846-BC4A-4E68-A2A6-C244D6B72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86AC4-0D85-475A-A6EE-43797F866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8835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5635B5-6872-4174-8186-6F1A52551E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6BF0E-FFBC-4A16-BC27-48BC4D226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1F0E6-B9FE-492F-946B-26B636AA5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4EAA7-4B9E-46DD-A439-AADE2783F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AF615-00E3-4906-B514-D43963F33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0225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1FD7-FB1D-44C0-867A-77D3749D0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1F649-8076-460C-8D3E-939C60556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78F2C-C552-42C4-A702-05A5DA6DB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D4372-20CB-4826-9781-51C43E998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35F8D-720F-47A5-B012-423760970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722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1BA2-4655-4104-9E4E-6A582213B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7D7B8A-6829-4253-ABD3-9701D16C8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A6688-99C5-4DB2-B260-8556F20EA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5FD0A-408C-435F-AD2E-F7D4AB5D3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A8633-7DD9-44FF-8A76-1CECD6C1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1508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8A98-8253-4B15-9769-CCC56FBC3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4B1B3-7118-4337-939D-26C70D5EC8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9FA5D-4F8E-4F83-BE6B-922AF7773B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55B92-04DA-46C7-BD0C-CE38D8007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7ADF3A-C4E8-4199-B235-066E4A16E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70F1B-64C9-4FA2-B318-54C37AB31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274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11BB7-C70E-4A06-A317-CA1B7D6E9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EF254-D94A-49E5-AFD9-80DD22B9B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300AD-90B5-4D39-85ED-8D86256D4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57A648-7ADB-47D4-B867-72F76DE59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632612-0FF3-4607-899E-9C5DF179B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5B7A96-2BE5-46AE-808E-1D0F59AC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F332D9-C6FE-49E6-B0DD-2AB908BCC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BD664-088C-4148-AB69-9639C396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08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5ACD4-8883-4E91-A98B-CD33B15E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26BD6-90C2-4EE7-A279-45E50E880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23381-85CE-474C-9083-4D397A86E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992372-49D6-47FC-B340-B838E712F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764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2C2225-DA24-4BD5-97FF-651A90EBC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BA894-8899-4665-B1AE-C30C2FD42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9A7714-5F5E-4106-BD13-6FFCF0F14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158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EF5D6-9E8F-41D9-8766-E23457F8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27494-162D-4ED6-832E-967369502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7B4388-878C-4F21-9AD1-3B1993B0A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9FDAC-E23F-455B-A779-76208986D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4F269F-FBDA-4478-ABDD-4AE384B2F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07E354-D8B9-47E3-B37C-EAA40E144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4693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E898A-1E36-46C8-B67B-6E6DD68D9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DA9B6A-EAD0-4C76-86AC-AD68FC62A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839CF-AD55-4C8D-A578-93EA2CC99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D879D-D7EE-4BC5-898E-68184AEF6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CFCA8-4CC7-49EC-8E50-BD77FD610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9038A4-435D-4765-A41D-507953EA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950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20000"/>
                <a:lumOff val="8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CF2893-52E2-4756-86A4-C609D88E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CA1A9-12F5-4947-898D-A7AB26600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9F454-EC9F-45EE-968A-DB9C25ECC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7DBD-198E-496D-B6D0-DBAE0216366C}" type="datetimeFigureOut">
              <a:rPr lang="de-CH" smtClean="0"/>
              <a:t>03.06.2021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1B69B-757D-4023-8C8B-932B0FB546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D0D4F-EC54-438C-8EA9-13039638E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19BD0-A834-47B8-9233-BEE905E414F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0145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4F3E7-F723-4168-804D-72EEB9EBD0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BACnet</a:t>
            </a:r>
            <a:r>
              <a:rPr lang="de-CH" dirty="0"/>
              <a:t> Location </a:t>
            </a:r>
            <a:r>
              <a:rPr lang="de-CH" dirty="0" err="1"/>
              <a:t>Verification</a:t>
            </a:r>
            <a:endParaRPr lang="de-C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09ED59-2FC5-432E-AB0E-1833CD731C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Gruppe 9</a:t>
            </a:r>
          </a:p>
          <a:p>
            <a:r>
              <a:rPr lang="de-CH" dirty="0"/>
              <a:t>Rasmus Willi, Lukas Vogel, Nakarin Srijumrat</a:t>
            </a:r>
          </a:p>
        </p:txBody>
      </p:sp>
    </p:spTree>
    <p:extLst>
      <p:ext uri="{BB962C8B-B14F-4D97-AF65-F5344CB8AC3E}">
        <p14:creationId xmlns:p14="http://schemas.microsoft.com/office/powerpoint/2010/main" val="1169265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6AA8-3D53-4B01-B0D0-30B5E4A1D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Idee / Motivation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9D871-D984-40A9-97CD-C6C1E0DDD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Ortsfeste Scanstationen</a:t>
            </a:r>
          </a:p>
          <a:p>
            <a:endParaRPr lang="de-CH" dirty="0"/>
          </a:p>
          <a:p>
            <a:r>
              <a:rPr lang="de-CH" dirty="0"/>
              <a:t>Standortbestätigungen schicken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 err="1"/>
              <a:t>Netzwerkmitliegeder</a:t>
            </a:r>
            <a:r>
              <a:rPr lang="de-CH" dirty="0"/>
              <a:t> informieren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Balance Software/Hardware im Projekt</a:t>
            </a:r>
          </a:p>
          <a:p>
            <a:endParaRPr lang="de-CH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1F7DFAEF-7017-40CD-90AA-089BDF70F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136" y="2323020"/>
            <a:ext cx="3356548" cy="335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92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98984-D913-457A-A20E-5B36BE1FD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Zwischenstand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EADC5E08-0B99-49AB-985C-2588EFD97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Beschaffung der Teile und Zusammenbau der Scanstation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Verkabelung und Kommunikation zwischen den Komponenten</a:t>
            </a:r>
          </a:p>
          <a:p>
            <a:pPr lvl="1"/>
            <a:r>
              <a:rPr lang="de-CH" dirty="0"/>
              <a:t>Hardware-Probleme</a:t>
            </a:r>
          </a:p>
          <a:p>
            <a:pPr marL="457200" lvl="1" indent="0">
              <a:buNone/>
            </a:pPr>
            <a:endParaRPr lang="de-CH" dirty="0"/>
          </a:p>
          <a:p>
            <a:r>
              <a:rPr lang="de-CH" dirty="0"/>
              <a:t>Prototyp Code</a:t>
            </a:r>
          </a:p>
        </p:txBody>
      </p:sp>
    </p:spTree>
    <p:extLst>
      <p:ext uri="{BB962C8B-B14F-4D97-AF65-F5344CB8AC3E}">
        <p14:creationId xmlns:p14="http://schemas.microsoft.com/office/powerpoint/2010/main" val="1407281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AA50470-5685-4074-9718-370593371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41" y="821051"/>
            <a:ext cx="6645442" cy="3833909"/>
          </a:xfrm>
          <a:prstGeom prst="rect">
            <a:avLst/>
          </a:prstGeom>
        </p:spPr>
      </p:pic>
      <p:pic>
        <p:nvPicPr>
          <p:cNvPr id="15" name="Picture 14" descr="Shape&#10;&#10;Description automatically generated with low confidence">
            <a:extLst>
              <a:ext uri="{FF2B5EF4-FFF2-40B4-BE49-F238E27FC236}">
                <a16:creationId xmlns:a16="http://schemas.microsoft.com/office/drawing/2014/main" id="{9D250F81-62ED-45D3-B095-01F08FC5C0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2804" y="2485937"/>
            <a:ext cx="1432655" cy="1432655"/>
          </a:xfrm>
          <a:prstGeom prst="rect">
            <a:avLst/>
          </a:prstGeom>
        </p:spPr>
      </p:pic>
      <p:sp>
        <p:nvSpPr>
          <p:cNvPr id="16" name="Right Brace 15">
            <a:extLst>
              <a:ext uri="{FF2B5EF4-FFF2-40B4-BE49-F238E27FC236}">
                <a16:creationId xmlns:a16="http://schemas.microsoft.com/office/drawing/2014/main" id="{948EA81D-2C9B-46F2-A607-AFFE3328AF4C}"/>
              </a:ext>
            </a:extLst>
          </p:cNvPr>
          <p:cNvSpPr/>
          <p:nvPr/>
        </p:nvSpPr>
        <p:spPr>
          <a:xfrm rot="5400000">
            <a:off x="5819476" y="-337755"/>
            <a:ext cx="498083" cy="11028948"/>
          </a:xfrm>
          <a:prstGeom prst="rightBrace">
            <a:avLst>
              <a:gd name="adj1" fmla="val 8333"/>
              <a:gd name="adj2" fmla="val 49864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EB3CC3-9FE7-4CDF-9587-AAFFD3E50B71}"/>
              </a:ext>
            </a:extLst>
          </p:cNvPr>
          <p:cNvSpPr txBox="1"/>
          <p:nvPr/>
        </p:nvSpPr>
        <p:spPr>
          <a:xfrm>
            <a:off x="5194223" y="5593526"/>
            <a:ext cx="4527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Information Package into BACnet Feed</a:t>
            </a:r>
            <a:endParaRPr lang="de-CH" dirty="0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E6B4EEA1-E80A-427B-A58E-EBD710DF50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515" y="5455838"/>
            <a:ext cx="644708" cy="64470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BC6228B-33A6-487A-9A39-9A2394A5B926}"/>
              </a:ext>
            </a:extLst>
          </p:cNvPr>
          <p:cNvSpPr txBox="1"/>
          <p:nvPr/>
        </p:nvSpPr>
        <p:spPr>
          <a:xfrm>
            <a:off x="7857554" y="2879098"/>
            <a:ext cx="417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  <a:endParaRPr lang="de-CH" sz="3600" dirty="0"/>
          </a:p>
        </p:txBody>
      </p:sp>
      <p:pic>
        <p:nvPicPr>
          <p:cNvPr id="29" name="Picture 28" descr="Chart&#10;&#10;Description automatically generated">
            <a:extLst>
              <a:ext uri="{FF2B5EF4-FFF2-40B4-BE49-F238E27FC236}">
                <a16:creationId xmlns:a16="http://schemas.microsoft.com/office/drawing/2014/main" id="{388B0E88-0839-4397-96B2-8DE11116F0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2555" y="923869"/>
            <a:ext cx="2578750" cy="1591294"/>
          </a:xfrm>
          <a:prstGeom prst="rect">
            <a:avLst/>
          </a:prstGeom>
        </p:spPr>
      </p:pic>
      <p:pic>
        <p:nvPicPr>
          <p:cNvPr id="31" name="Picture 30" descr="A picture containing scissors, spectacles&#10;&#10;Description automatically generated">
            <a:extLst>
              <a:ext uri="{FF2B5EF4-FFF2-40B4-BE49-F238E27FC236}">
                <a16:creationId xmlns:a16="http://schemas.microsoft.com/office/drawing/2014/main" id="{1B9DC2F1-F773-49A4-8410-2CFEC495CE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046" y="2607202"/>
            <a:ext cx="2047758" cy="204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347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D6F2F-23E9-459E-8FEE-43C3E124F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PXL_20210602_183051213">
            <a:hlinkClick r:id="" action="ppaction://media"/>
            <a:extLst>
              <a:ext uri="{FF2B5EF4-FFF2-40B4-BE49-F238E27FC236}">
                <a16:creationId xmlns:a16="http://schemas.microsoft.com/office/drawing/2014/main" id="{23CCABCF-A1FA-4C65-8AD8-B4EE3335D5E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142434" y="-1939109"/>
            <a:ext cx="5926818" cy="10535285"/>
          </a:xfrm>
        </p:spPr>
      </p:pic>
    </p:spTree>
    <p:extLst>
      <p:ext uri="{BB962C8B-B14F-4D97-AF65-F5344CB8AC3E}">
        <p14:creationId xmlns:p14="http://schemas.microsoft.com/office/powerpoint/2010/main" val="350111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98984-D913-457A-A20E-5B36BE1FD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Nächste Schritte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EADC5E08-0B99-49AB-985C-2588EFD97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Senden der Daten in das </a:t>
            </a:r>
            <a:r>
              <a:rPr lang="de-CH" dirty="0" err="1"/>
              <a:t>BACnet</a:t>
            </a:r>
            <a:r>
              <a:rPr lang="de-CH" dirty="0"/>
              <a:t> (Gruppe 3 – </a:t>
            </a:r>
            <a:r>
              <a:rPr lang="de-CH" dirty="0" err="1"/>
              <a:t>BACnet</a:t>
            </a:r>
            <a:r>
              <a:rPr lang="de-CH" dirty="0"/>
              <a:t> Core)</a:t>
            </a:r>
          </a:p>
          <a:p>
            <a:endParaRPr lang="de-CH" dirty="0"/>
          </a:p>
          <a:p>
            <a:r>
              <a:rPr lang="de-CH" dirty="0"/>
              <a:t>Authentizität der Daten gewährleisten</a:t>
            </a:r>
          </a:p>
          <a:p>
            <a:pPr lvl="1"/>
            <a:r>
              <a:rPr lang="de-CH" dirty="0"/>
              <a:t>Pakete signieren</a:t>
            </a:r>
          </a:p>
          <a:p>
            <a:endParaRPr lang="de-CH" dirty="0"/>
          </a:p>
          <a:p>
            <a:r>
              <a:rPr lang="de-CH" dirty="0"/>
              <a:t>Dokumentation</a:t>
            </a:r>
          </a:p>
          <a:p>
            <a:pPr lvl="1"/>
            <a:r>
              <a:rPr lang="de-CH" dirty="0" err="1"/>
              <a:t>Overleaf</a:t>
            </a:r>
            <a:r>
              <a:rPr lang="de-CH" dirty="0"/>
              <a:t>, </a:t>
            </a:r>
            <a:r>
              <a:rPr lang="de-CH" dirty="0" err="1"/>
              <a:t>LaTeX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12244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BACnet Location Verification</vt:lpstr>
      <vt:lpstr>Idee / Motivation</vt:lpstr>
      <vt:lpstr>Zwischenstand</vt:lpstr>
      <vt:lpstr>PowerPoint Presentation</vt:lpstr>
      <vt:lpstr>PowerPoint Presentation</vt:lpstr>
      <vt:lpstr>Nächste Schritte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BACnet Location Verification</dc:title>
  <dc:creator>Nakarin Srijumrat</dc:creator>
  <cp:lastModifiedBy>Nakarin Srijumrat</cp:lastModifiedBy>
  <cp:revision>18</cp:revision>
  <dcterms:created xsi:type="dcterms:W3CDTF">2021-05-08T14:35:16Z</dcterms:created>
  <dcterms:modified xsi:type="dcterms:W3CDTF">2021-06-02T22:57:02Z</dcterms:modified>
</cp:coreProperties>
</file>

<file path=docProps/thumbnail.jpeg>
</file>